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Kulim Park Light"/>
      <p:regular r:id="rId15"/>
      <p:bold r:id="rId16"/>
      <p:italic r:id="rId17"/>
      <p:boldItalic r:id="rId18"/>
    </p:embeddedFont>
    <p:embeddedFont>
      <p:font typeface="Kulim Park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ulimPark-bold.fntdata"/><Relationship Id="rId11" Type="http://schemas.openxmlformats.org/officeDocument/2006/relationships/slide" Target="slides/slide7.xml"/><Relationship Id="rId22" Type="http://schemas.openxmlformats.org/officeDocument/2006/relationships/font" Target="fonts/KulimPark-boldItalic.fntdata"/><Relationship Id="rId10" Type="http://schemas.openxmlformats.org/officeDocument/2006/relationships/slide" Target="slides/slide6.xml"/><Relationship Id="rId21" Type="http://schemas.openxmlformats.org/officeDocument/2006/relationships/font" Target="fonts/KulimPark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KulimParkLight-regular.fntdata"/><Relationship Id="rId14" Type="http://schemas.openxmlformats.org/officeDocument/2006/relationships/slide" Target="slides/slide10.xml"/><Relationship Id="rId17" Type="http://schemas.openxmlformats.org/officeDocument/2006/relationships/font" Target="fonts/KulimParkLight-italic.fntdata"/><Relationship Id="rId16" Type="http://schemas.openxmlformats.org/officeDocument/2006/relationships/font" Target="fonts/KulimParkLight-bold.fntdata"/><Relationship Id="rId5" Type="http://schemas.openxmlformats.org/officeDocument/2006/relationships/slide" Target="slides/slide1.xml"/><Relationship Id="rId19" Type="http://schemas.openxmlformats.org/officeDocument/2006/relationships/font" Target="fonts/KulimPark-regular.fntdata"/><Relationship Id="rId6" Type="http://schemas.openxmlformats.org/officeDocument/2006/relationships/slide" Target="slides/slide2.xml"/><Relationship Id="rId18" Type="http://schemas.openxmlformats.org/officeDocument/2006/relationships/font" Target="fonts/KulimPark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2488e81bd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2488e81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a2a78bed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5a2a78b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5a2a78bed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5a2a78b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to the end; What we’re trying to accomplish here are ways for low-income, at risk groups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2488e81bd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2488e81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2488e81bd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2488e81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488e81bd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2488e81b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2488e81bd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2488e81b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2488e81bd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2488e81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2488e81bd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2488e81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rners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1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10" name="Google Shape;110;p11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">
  <p:cSld name="BLANK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2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119" name="Google Shape;119;p12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0" y="0"/>
            <a:ext cx="9144500" cy="5152028"/>
            <a:chOff x="0" y="0"/>
            <a:chExt cx="9144500" cy="5152028"/>
          </a:xfrm>
        </p:grpSpPr>
        <p:sp>
          <p:nvSpPr>
            <p:cNvPr id="131" name="Google Shape;131;p13"/>
            <p:cNvSpPr/>
            <p:nvPr/>
          </p:nvSpPr>
          <p:spPr>
            <a:xfrm>
              <a:off x="7448736" y="0"/>
              <a:ext cx="1695764" cy="2915696"/>
            </a:xfrm>
            <a:custGeom>
              <a:rect b="b" l="l" r="r" t="t"/>
              <a:pathLst>
                <a:path extrusionOk="0" h="1112861" w="650341">
                  <a:moveTo>
                    <a:pt x="132487" y="368402"/>
                  </a:moveTo>
                  <a:cubicBezTo>
                    <a:pt x="193589" y="418171"/>
                    <a:pt x="286581" y="396776"/>
                    <a:pt x="350869" y="441884"/>
                  </a:cubicBezTo>
                  <a:cubicBezTo>
                    <a:pt x="392368" y="471007"/>
                    <a:pt x="413854" y="522153"/>
                    <a:pt x="433215" y="570521"/>
                  </a:cubicBezTo>
                  <a:lnTo>
                    <a:pt x="650341" y="1112861"/>
                  </a:lnTo>
                  <a:lnTo>
                    <a:pt x="650341" y="0"/>
                  </a:lnTo>
                  <a:lnTo>
                    <a:pt x="0" y="0"/>
                  </a:lnTo>
                  <a:cubicBezTo>
                    <a:pt x="100428" y="87537"/>
                    <a:pt x="29356" y="282822"/>
                    <a:pt x="132487" y="368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0" y="2610500"/>
              <a:ext cx="1994013" cy="2541528"/>
            </a:xfrm>
            <a:custGeom>
              <a:rect b="b" l="l" r="r" t="t"/>
              <a:pathLst>
                <a:path extrusionOk="0" h="970049" w="764722">
                  <a:moveTo>
                    <a:pt x="644837" y="872178"/>
                  </a:moveTo>
                  <a:cubicBezTo>
                    <a:pt x="570748" y="837236"/>
                    <a:pt x="484322" y="829146"/>
                    <a:pt x="416799" y="782830"/>
                  </a:cubicBezTo>
                  <a:cubicBezTo>
                    <a:pt x="191078" y="600537"/>
                    <a:pt x="329601" y="274007"/>
                    <a:pt x="0" y="0"/>
                  </a:cubicBezTo>
                  <a:lnTo>
                    <a:pt x="0" y="970050"/>
                  </a:lnTo>
                  <a:lnTo>
                    <a:pt x="764723" y="970050"/>
                  </a:lnTo>
                  <a:cubicBezTo>
                    <a:pt x="733074" y="928390"/>
                    <a:pt x="691985" y="894843"/>
                    <a:pt x="644837" y="872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6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692032" y="0"/>
              <a:ext cx="1452406" cy="2617388"/>
            </a:xfrm>
            <a:custGeom>
              <a:rect b="b" l="l" r="r" t="t"/>
              <a:pathLst>
                <a:path extrusionOk="0" h="999003" w="557011">
                  <a:moveTo>
                    <a:pt x="90868" y="324815"/>
                  </a:moveTo>
                  <a:cubicBezTo>
                    <a:pt x="157932" y="373401"/>
                    <a:pt x="266109" y="333291"/>
                    <a:pt x="325545" y="390980"/>
                  </a:cubicBezTo>
                  <a:cubicBezTo>
                    <a:pt x="355987" y="420538"/>
                    <a:pt x="362457" y="466177"/>
                    <a:pt x="369313" y="508050"/>
                  </a:cubicBezTo>
                  <a:cubicBezTo>
                    <a:pt x="398137" y="682691"/>
                    <a:pt x="461967" y="849694"/>
                    <a:pt x="557011" y="999003"/>
                  </a:cubicBezTo>
                  <a:lnTo>
                    <a:pt x="557011" y="0"/>
                  </a:lnTo>
                  <a:lnTo>
                    <a:pt x="0" y="0"/>
                  </a:lnTo>
                  <a:cubicBezTo>
                    <a:pt x="61367" y="89348"/>
                    <a:pt x="-2559" y="257176"/>
                    <a:pt x="90868" y="3248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0" y="2756070"/>
              <a:ext cx="1616827" cy="2395888"/>
            </a:xfrm>
            <a:custGeom>
              <a:rect b="b" l="l" r="r" t="t"/>
              <a:pathLst>
                <a:path extrusionOk="0" h="914461" w="620068">
                  <a:moveTo>
                    <a:pt x="521668" y="806930"/>
                  </a:moveTo>
                  <a:cubicBezTo>
                    <a:pt x="443185" y="752621"/>
                    <a:pt x="348214" y="715795"/>
                    <a:pt x="293099" y="637894"/>
                  </a:cubicBezTo>
                  <a:cubicBezTo>
                    <a:pt x="242692" y="566706"/>
                    <a:pt x="235498" y="474967"/>
                    <a:pt x="215847" y="389942"/>
                  </a:cubicBezTo>
                  <a:cubicBezTo>
                    <a:pt x="181547" y="242415"/>
                    <a:pt x="106799" y="107374"/>
                    <a:pt x="0" y="0"/>
                  </a:cubicBezTo>
                  <a:lnTo>
                    <a:pt x="0" y="914461"/>
                  </a:lnTo>
                  <a:lnTo>
                    <a:pt x="620068" y="914461"/>
                  </a:lnTo>
                  <a:cubicBezTo>
                    <a:pt x="597689" y="872130"/>
                    <a:pt x="560898" y="834169"/>
                    <a:pt x="521668" y="806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879130" y="0"/>
              <a:ext cx="1265261" cy="1852036"/>
            </a:xfrm>
            <a:custGeom>
              <a:rect b="b" l="l" r="r" t="t"/>
              <a:pathLst>
                <a:path extrusionOk="0" h="706884" w="485239">
                  <a:moveTo>
                    <a:pt x="36719" y="207021"/>
                  </a:moveTo>
                  <a:cubicBezTo>
                    <a:pt x="131763" y="428627"/>
                    <a:pt x="309225" y="75390"/>
                    <a:pt x="354273" y="302961"/>
                  </a:cubicBezTo>
                  <a:cubicBezTo>
                    <a:pt x="322286" y="451181"/>
                    <a:pt x="348020" y="618600"/>
                    <a:pt x="485239" y="706885"/>
                  </a:cubicBezTo>
                  <a:lnTo>
                    <a:pt x="485239" y="0"/>
                  </a:lnTo>
                  <a:lnTo>
                    <a:pt x="0" y="0"/>
                  </a:lnTo>
                  <a:cubicBezTo>
                    <a:pt x="29790" y="64523"/>
                    <a:pt x="12964" y="141073"/>
                    <a:pt x="36719" y="2070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0" y="2919658"/>
              <a:ext cx="1258526" cy="2232214"/>
            </a:xfrm>
            <a:custGeom>
              <a:rect b="b" l="l" r="r" t="t"/>
              <a:pathLst>
                <a:path extrusionOk="0" h="851990" w="482656">
                  <a:moveTo>
                    <a:pt x="337133" y="689788"/>
                  </a:moveTo>
                  <a:cubicBezTo>
                    <a:pt x="31384" y="505394"/>
                    <a:pt x="281053" y="244595"/>
                    <a:pt x="0" y="0"/>
                  </a:cubicBezTo>
                  <a:lnTo>
                    <a:pt x="0" y="851990"/>
                  </a:lnTo>
                  <a:lnTo>
                    <a:pt x="482656" y="851990"/>
                  </a:lnTo>
                  <a:cubicBezTo>
                    <a:pt x="460784" y="779667"/>
                    <a:pt x="396713" y="732723"/>
                    <a:pt x="337133" y="6897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8089575" y="0"/>
              <a:ext cx="1054762" cy="1217967"/>
            </a:xfrm>
            <a:custGeom>
              <a:rect b="b" l="l" r="r" t="t"/>
              <a:pathLst>
                <a:path extrusionOk="0" h="464873" w="404511">
                  <a:moveTo>
                    <a:pt x="332087" y="312355"/>
                  </a:moveTo>
                  <a:cubicBezTo>
                    <a:pt x="331532" y="370648"/>
                    <a:pt x="360091" y="427541"/>
                    <a:pt x="404511" y="464873"/>
                  </a:cubicBezTo>
                  <a:lnTo>
                    <a:pt x="404511" y="0"/>
                  </a:lnTo>
                  <a:lnTo>
                    <a:pt x="0" y="0"/>
                  </a:lnTo>
                  <a:cubicBezTo>
                    <a:pt x="115854" y="290307"/>
                    <a:pt x="370086" y="41607"/>
                    <a:pt x="332087" y="312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0" y="3209153"/>
              <a:ext cx="1067917" cy="1942573"/>
            </a:xfrm>
            <a:custGeom>
              <a:rect b="b" l="l" r="r" t="t"/>
              <a:pathLst>
                <a:path extrusionOk="0" h="741440" w="409556">
                  <a:moveTo>
                    <a:pt x="60353" y="402089"/>
                  </a:moveTo>
                  <a:cubicBezTo>
                    <a:pt x="9029" y="275481"/>
                    <a:pt x="151438" y="85556"/>
                    <a:pt x="0" y="0"/>
                  </a:cubicBezTo>
                  <a:lnTo>
                    <a:pt x="0" y="741441"/>
                  </a:lnTo>
                  <a:lnTo>
                    <a:pt x="409556" y="741441"/>
                  </a:lnTo>
                  <a:cubicBezTo>
                    <a:pt x="406756" y="545262"/>
                    <a:pt x="123748" y="561248"/>
                    <a:pt x="60353" y="4020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338976" y="0"/>
              <a:ext cx="805298" cy="1045498"/>
            </a:xfrm>
            <a:custGeom>
              <a:rect b="b" l="l" r="r" t="t"/>
              <a:pathLst>
                <a:path extrusionOk="0" h="399045" w="308839">
                  <a:moveTo>
                    <a:pt x="221931" y="110694"/>
                  </a:moveTo>
                  <a:cubicBezTo>
                    <a:pt x="289164" y="159280"/>
                    <a:pt x="230259" y="295813"/>
                    <a:pt x="308839" y="399046"/>
                  </a:cubicBezTo>
                  <a:lnTo>
                    <a:pt x="308839" y="0"/>
                  </a:lnTo>
                  <a:lnTo>
                    <a:pt x="0" y="0"/>
                  </a:lnTo>
                  <a:cubicBezTo>
                    <a:pt x="48114" y="152398"/>
                    <a:pt x="145137" y="74666"/>
                    <a:pt x="221931" y="110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0" y="3473794"/>
              <a:ext cx="731962" cy="1677798"/>
            </a:xfrm>
            <a:custGeom>
              <a:rect b="b" l="l" r="r" t="t"/>
              <a:pathLst>
                <a:path extrusionOk="0" h="640381" w="280714">
                  <a:moveTo>
                    <a:pt x="204452" y="530242"/>
                  </a:moveTo>
                  <a:cubicBezTo>
                    <a:pt x="-41306" y="421045"/>
                    <a:pt x="111050" y="186471"/>
                    <a:pt x="0" y="0"/>
                  </a:cubicBezTo>
                  <a:lnTo>
                    <a:pt x="0" y="640381"/>
                  </a:lnTo>
                  <a:lnTo>
                    <a:pt x="280715" y="640381"/>
                  </a:lnTo>
                  <a:cubicBezTo>
                    <a:pt x="280377" y="593220"/>
                    <a:pt x="242475" y="556201"/>
                    <a:pt x="204452" y="5302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556976" y="0"/>
              <a:ext cx="369694" cy="131794"/>
            </a:xfrm>
            <a:custGeom>
              <a:rect b="b" l="l" r="r" t="t"/>
              <a:pathLst>
                <a:path extrusionOk="0" h="50303" w="141781">
                  <a:moveTo>
                    <a:pt x="141782" y="0"/>
                  </a:moveTo>
                  <a:lnTo>
                    <a:pt x="0" y="0"/>
                  </a:lnTo>
                  <a:cubicBezTo>
                    <a:pt x="22572" y="66793"/>
                    <a:pt x="119499" y="67349"/>
                    <a:pt x="141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0" y="4839027"/>
              <a:ext cx="326660" cy="311874"/>
            </a:xfrm>
            <a:custGeom>
              <a:rect b="b" l="l" r="r" t="t"/>
              <a:pathLst>
                <a:path extrusionOk="0" h="119036" w="125277">
                  <a:moveTo>
                    <a:pt x="0" y="1339"/>
                  </a:moveTo>
                  <a:lnTo>
                    <a:pt x="0" y="119037"/>
                  </a:lnTo>
                  <a:lnTo>
                    <a:pt x="124231" y="119037"/>
                  </a:lnTo>
                  <a:cubicBezTo>
                    <a:pt x="134491" y="50143"/>
                    <a:pt x="67596" y="-9793"/>
                    <a:pt x="0" y="13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8" y="-15"/>
            <a:ext cx="8946259" cy="5142022"/>
            <a:chOff x="-8" y="-15"/>
            <a:chExt cx="8946259" cy="5142022"/>
          </a:xfrm>
        </p:grpSpPr>
        <p:sp>
          <p:nvSpPr>
            <p:cNvPr id="20" name="Google Shape;20;p3"/>
            <p:cNvSpPr/>
            <p:nvPr/>
          </p:nvSpPr>
          <p:spPr>
            <a:xfrm>
              <a:off x="-8" y="-15"/>
              <a:ext cx="8946259" cy="5142022"/>
            </a:xfrm>
            <a:custGeom>
              <a:rect b="b" l="l" r="r" t="t"/>
              <a:pathLst>
                <a:path extrusionOk="0" h="2285343" w="3976115">
                  <a:moveTo>
                    <a:pt x="3715113" y="1727704"/>
                  </a:moveTo>
                  <a:cubicBezTo>
                    <a:pt x="3553145" y="1479660"/>
                    <a:pt x="3183314" y="1298028"/>
                    <a:pt x="3214303" y="961828"/>
                  </a:cubicBezTo>
                  <a:cubicBezTo>
                    <a:pt x="3275164" y="519540"/>
                    <a:pt x="4004911" y="481834"/>
                    <a:pt x="397523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797837" y="2285343"/>
                  </a:lnTo>
                  <a:cubicBezTo>
                    <a:pt x="3851674" y="2096210"/>
                    <a:pt x="3821539" y="1893038"/>
                    <a:pt x="3715113" y="1727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8" y="279"/>
              <a:ext cx="8777943" cy="5141725"/>
            </a:xfrm>
            <a:custGeom>
              <a:rect b="b" l="l" r="r" t="t"/>
              <a:pathLst>
                <a:path extrusionOk="0" h="2285211" w="3901308">
                  <a:moveTo>
                    <a:pt x="3708416" y="1627264"/>
                  </a:moveTo>
                  <a:cubicBezTo>
                    <a:pt x="3572709" y="1407927"/>
                    <a:pt x="3290527" y="1355375"/>
                    <a:pt x="3101311" y="1197194"/>
                  </a:cubicBezTo>
                  <a:cubicBezTo>
                    <a:pt x="2819851" y="972075"/>
                    <a:pt x="2929822" y="645861"/>
                    <a:pt x="3238200" y="512379"/>
                  </a:cubicBezTo>
                  <a:cubicBezTo>
                    <a:pt x="3501671" y="404123"/>
                    <a:pt x="3817403" y="307231"/>
                    <a:pt x="3901309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3706316" y="2285212"/>
                  </a:lnTo>
                  <a:cubicBezTo>
                    <a:pt x="3772955" y="2075136"/>
                    <a:pt x="3829155" y="1827421"/>
                    <a:pt x="3708416" y="162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8" y="-15"/>
              <a:ext cx="8089742" cy="5142022"/>
            </a:xfrm>
            <a:custGeom>
              <a:rect b="b" l="l" r="r" t="t"/>
              <a:pathLst>
                <a:path extrusionOk="0" h="2285343" w="3595441">
                  <a:moveTo>
                    <a:pt x="3552685" y="1939028"/>
                  </a:moveTo>
                  <a:cubicBezTo>
                    <a:pt x="3582951" y="1866769"/>
                    <a:pt x="3608688" y="1786430"/>
                    <a:pt x="3587941" y="1710756"/>
                  </a:cubicBezTo>
                  <a:cubicBezTo>
                    <a:pt x="3534498" y="1533394"/>
                    <a:pt x="3320006" y="1508301"/>
                    <a:pt x="3174975" y="1437027"/>
                  </a:cubicBezTo>
                  <a:cubicBezTo>
                    <a:pt x="2668322" y="1141424"/>
                    <a:pt x="2837184" y="491490"/>
                    <a:pt x="3386710" y="375811"/>
                  </a:cubicBezTo>
                  <a:cubicBezTo>
                    <a:pt x="3539619" y="223214"/>
                    <a:pt x="3233605" y="269393"/>
                    <a:pt x="3231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529771" y="2285343"/>
                  </a:lnTo>
                  <a:cubicBezTo>
                    <a:pt x="3445799" y="2181620"/>
                    <a:pt x="3505348" y="2046627"/>
                    <a:pt x="3552685" y="19390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" y="-15"/>
              <a:ext cx="7722567" cy="5142022"/>
            </a:xfrm>
            <a:custGeom>
              <a:rect b="b" l="l" r="r" t="t"/>
              <a:pathLst>
                <a:path extrusionOk="0" h="2285343" w="3432252">
                  <a:moveTo>
                    <a:pt x="3391175" y="1610448"/>
                  </a:moveTo>
                  <a:cubicBezTo>
                    <a:pt x="3154820" y="1398993"/>
                    <a:pt x="2585794" y="1926152"/>
                    <a:pt x="2757348" y="1289817"/>
                  </a:cubicBezTo>
                  <a:cubicBezTo>
                    <a:pt x="2798382" y="1034087"/>
                    <a:pt x="2836134" y="949413"/>
                    <a:pt x="2744218" y="711748"/>
                  </a:cubicBezTo>
                  <a:cubicBezTo>
                    <a:pt x="2699901" y="597119"/>
                    <a:pt x="2750258" y="443405"/>
                    <a:pt x="2854123" y="377781"/>
                  </a:cubicBezTo>
                  <a:cubicBezTo>
                    <a:pt x="2907894" y="343820"/>
                    <a:pt x="2975649" y="340667"/>
                    <a:pt x="3033622" y="314391"/>
                  </a:cubicBezTo>
                  <a:cubicBezTo>
                    <a:pt x="3146810" y="262956"/>
                    <a:pt x="3198151" y="113643"/>
                    <a:pt x="315403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248902" y="2285343"/>
                  </a:lnTo>
                  <a:cubicBezTo>
                    <a:pt x="3296108" y="2104303"/>
                    <a:pt x="3524059" y="1769220"/>
                    <a:pt x="3391175" y="16104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8" y="279"/>
              <a:ext cx="7515353" cy="5141725"/>
            </a:xfrm>
            <a:custGeom>
              <a:rect b="b" l="l" r="r" t="t"/>
              <a:pathLst>
                <a:path extrusionOk="0" h="2285211" w="3340157">
                  <a:moveTo>
                    <a:pt x="3332546" y="1708063"/>
                  </a:moveTo>
                  <a:cubicBezTo>
                    <a:pt x="3232751" y="1497856"/>
                    <a:pt x="2822478" y="1757067"/>
                    <a:pt x="2658145" y="1700246"/>
                  </a:cubicBezTo>
                  <a:cubicBezTo>
                    <a:pt x="2602077" y="1669043"/>
                    <a:pt x="2603390" y="1587391"/>
                    <a:pt x="2617571" y="1524788"/>
                  </a:cubicBezTo>
                  <a:cubicBezTo>
                    <a:pt x="2805211" y="813501"/>
                    <a:pt x="2305910" y="683961"/>
                    <a:pt x="2591309" y="305851"/>
                  </a:cubicBezTo>
                  <a:cubicBezTo>
                    <a:pt x="2667271" y="248438"/>
                    <a:pt x="2771859" y="256978"/>
                    <a:pt x="2867057" y="253299"/>
                  </a:cubicBezTo>
                  <a:cubicBezTo>
                    <a:pt x="3011497" y="258160"/>
                    <a:pt x="3169526" y="147013"/>
                    <a:pt x="3083716" y="0"/>
                  </a:cubicBezTo>
                  <a:lnTo>
                    <a:pt x="0" y="0"/>
                  </a:lnTo>
                  <a:lnTo>
                    <a:pt x="0" y="2285212"/>
                  </a:lnTo>
                  <a:lnTo>
                    <a:pt x="2966654" y="2285212"/>
                  </a:lnTo>
                  <a:lnTo>
                    <a:pt x="3265185" y="1907496"/>
                  </a:lnTo>
                  <a:cubicBezTo>
                    <a:pt x="3310814" y="1849755"/>
                    <a:pt x="3359202" y="1776708"/>
                    <a:pt x="3332546" y="170806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8" y="-15"/>
              <a:ext cx="6899245" cy="5142022"/>
            </a:xfrm>
            <a:custGeom>
              <a:rect b="b" l="l" r="r" t="t"/>
              <a:pathLst>
                <a:path extrusionOk="0" h="2285343" w="3066331">
                  <a:moveTo>
                    <a:pt x="2774025" y="2159416"/>
                  </a:moveTo>
                  <a:cubicBezTo>
                    <a:pt x="2884784" y="2071195"/>
                    <a:pt x="3113261" y="1994798"/>
                    <a:pt x="3057783" y="1815794"/>
                  </a:cubicBezTo>
                  <a:cubicBezTo>
                    <a:pt x="2965867" y="1636921"/>
                    <a:pt x="2740147" y="1764293"/>
                    <a:pt x="2598203" y="1801802"/>
                  </a:cubicBezTo>
                  <a:cubicBezTo>
                    <a:pt x="2515150" y="1819341"/>
                    <a:pt x="2413058" y="1800751"/>
                    <a:pt x="2374190" y="1725339"/>
                  </a:cubicBezTo>
                  <a:cubicBezTo>
                    <a:pt x="2293436" y="1490236"/>
                    <a:pt x="2625778" y="1181823"/>
                    <a:pt x="2584810" y="955785"/>
                  </a:cubicBezTo>
                  <a:cubicBezTo>
                    <a:pt x="2401896" y="572091"/>
                    <a:pt x="2113871" y="610914"/>
                    <a:pt x="2415881" y="176640"/>
                  </a:cubicBezTo>
                  <a:cubicBezTo>
                    <a:pt x="2448708" y="123562"/>
                    <a:pt x="2465253" y="51829"/>
                    <a:pt x="242901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97013" y="2285343"/>
                  </a:lnTo>
                  <a:cubicBezTo>
                    <a:pt x="2706335" y="2237916"/>
                    <a:pt x="2736733" y="2191604"/>
                    <a:pt x="2774025" y="21594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685800" y="2123600"/>
            <a:ext cx="4566300" cy="47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685800" y="2691077"/>
            <a:ext cx="4566300" cy="3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78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5" y="-12"/>
            <a:ext cx="9144000" cy="5142760"/>
            <a:chOff x="-15" y="-12"/>
            <a:chExt cx="9144000" cy="5142760"/>
          </a:xfrm>
        </p:grpSpPr>
        <p:sp>
          <p:nvSpPr>
            <p:cNvPr id="30" name="Google Shape;30;p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3082140" y="1095966"/>
                  </a:moveTo>
                  <a:cubicBezTo>
                    <a:pt x="3009920" y="1483535"/>
                    <a:pt x="2684604" y="1652423"/>
                    <a:pt x="2340247" y="1756870"/>
                  </a:cubicBezTo>
                  <a:cubicBezTo>
                    <a:pt x="2062726" y="1889038"/>
                    <a:pt x="1710754" y="2209274"/>
                    <a:pt x="1410451" y="1968719"/>
                  </a:cubicBezTo>
                  <a:cubicBezTo>
                    <a:pt x="1225437" y="1799240"/>
                    <a:pt x="1294637" y="1499038"/>
                    <a:pt x="1163131" y="1300130"/>
                  </a:cubicBezTo>
                  <a:cubicBezTo>
                    <a:pt x="1007925" y="1131044"/>
                    <a:pt x="934129" y="954405"/>
                    <a:pt x="1065241" y="739731"/>
                  </a:cubicBezTo>
                  <a:cubicBezTo>
                    <a:pt x="1141071" y="619191"/>
                    <a:pt x="1267193" y="537210"/>
                    <a:pt x="1400931" y="488403"/>
                  </a:cubicBezTo>
                  <a:cubicBezTo>
                    <a:pt x="1570582" y="433092"/>
                    <a:pt x="1749227" y="457725"/>
                    <a:pt x="1892025" y="340141"/>
                  </a:cubicBezTo>
                  <a:cubicBezTo>
                    <a:pt x="2028520" y="295144"/>
                    <a:pt x="2144860" y="404583"/>
                    <a:pt x="2263825" y="452602"/>
                  </a:cubicBezTo>
                  <a:cubicBezTo>
                    <a:pt x="2464399" y="532086"/>
                    <a:pt x="2709749" y="457791"/>
                    <a:pt x="2894895" y="568544"/>
                  </a:cubicBezTo>
                  <a:cubicBezTo>
                    <a:pt x="3071701" y="674370"/>
                    <a:pt x="3124422" y="904546"/>
                    <a:pt x="3082140" y="10959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4064000" y="2285343"/>
                  </a:lnTo>
                  <a:lnTo>
                    <a:pt x="4064000" y="0"/>
                  </a:lnTo>
                  <a:close/>
                  <a:moveTo>
                    <a:pt x="2928181" y="1644672"/>
                  </a:moveTo>
                  <a:cubicBezTo>
                    <a:pt x="2752031" y="1744652"/>
                    <a:pt x="2539574" y="1757330"/>
                    <a:pt x="2353575" y="1837405"/>
                  </a:cubicBezTo>
                  <a:cubicBezTo>
                    <a:pt x="2238351" y="1887067"/>
                    <a:pt x="2135800" y="1961427"/>
                    <a:pt x="2027667" y="2025015"/>
                  </a:cubicBezTo>
                  <a:cubicBezTo>
                    <a:pt x="1831098" y="2157840"/>
                    <a:pt x="1492781" y="2223332"/>
                    <a:pt x="1363048" y="1974828"/>
                  </a:cubicBezTo>
                  <a:cubicBezTo>
                    <a:pt x="1295031" y="1831362"/>
                    <a:pt x="1366725" y="1645657"/>
                    <a:pt x="1283213" y="1510665"/>
                  </a:cubicBezTo>
                  <a:cubicBezTo>
                    <a:pt x="1230296" y="1425269"/>
                    <a:pt x="1129385" y="1384410"/>
                    <a:pt x="1051782" y="1320165"/>
                  </a:cubicBezTo>
                  <a:cubicBezTo>
                    <a:pt x="821992" y="1139256"/>
                    <a:pt x="837289" y="755825"/>
                    <a:pt x="1081129" y="594097"/>
                  </a:cubicBezTo>
                  <a:cubicBezTo>
                    <a:pt x="1196287" y="513825"/>
                    <a:pt x="1340398" y="491227"/>
                    <a:pt x="1474530" y="449580"/>
                  </a:cubicBezTo>
                  <a:cubicBezTo>
                    <a:pt x="1963063" y="306639"/>
                    <a:pt x="1790195" y="86842"/>
                    <a:pt x="2168495" y="320828"/>
                  </a:cubicBezTo>
                  <a:cubicBezTo>
                    <a:pt x="2375700" y="414830"/>
                    <a:pt x="2611268" y="397422"/>
                    <a:pt x="2823988" y="466462"/>
                  </a:cubicBezTo>
                  <a:cubicBezTo>
                    <a:pt x="3336485" y="633839"/>
                    <a:pt x="3403715" y="1390190"/>
                    <a:pt x="2928181" y="16446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5" y="-12"/>
              <a:ext cx="9144000" cy="5142760"/>
            </a:xfrm>
            <a:custGeom>
              <a:rect b="b" l="l" r="r" t="t"/>
              <a:pathLst>
                <a:path extrusionOk="0" h="2285671" w="4064000">
                  <a:moveTo>
                    <a:pt x="0" y="0"/>
                  </a:moveTo>
                  <a:lnTo>
                    <a:pt x="0" y="2285343"/>
                  </a:lnTo>
                  <a:lnTo>
                    <a:pt x="1470656" y="2285343"/>
                  </a:lnTo>
                  <a:cubicBezTo>
                    <a:pt x="1204690" y="2184378"/>
                    <a:pt x="1192479" y="1951180"/>
                    <a:pt x="1261088" y="1710493"/>
                  </a:cubicBezTo>
                  <a:cubicBezTo>
                    <a:pt x="1271330" y="1635344"/>
                    <a:pt x="1261088" y="1550013"/>
                    <a:pt x="1204165" y="1499761"/>
                  </a:cubicBezTo>
                  <a:cubicBezTo>
                    <a:pt x="1167793" y="1467507"/>
                    <a:pt x="1118814" y="1455157"/>
                    <a:pt x="1073448" y="1437290"/>
                  </a:cubicBezTo>
                  <a:cubicBezTo>
                    <a:pt x="859283" y="1352550"/>
                    <a:pt x="718586" y="1111732"/>
                    <a:pt x="749903" y="883395"/>
                  </a:cubicBezTo>
                  <a:cubicBezTo>
                    <a:pt x="781220" y="655057"/>
                    <a:pt x="981532" y="461076"/>
                    <a:pt x="1210665" y="437165"/>
                  </a:cubicBezTo>
                  <a:cubicBezTo>
                    <a:pt x="1329893" y="424749"/>
                    <a:pt x="1459298" y="444982"/>
                    <a:pt x="1559946" y="379949"/>
                  </a:cubicBezTo>
                  <a:cubicBezTo>
                    <a:pt x="1685083" y="299019"/>
                    <a:pt x="1663286" y="117190"/>
                    <a:pt x="1869834" y="106680"/>
                  </a:cubicBezTo>
                  <a:cubicBezTo>
                    <a:pt x="2081175" y="95644"/>
                    <a:pt x="2338737" y="351308"/>
                    <a:pt x="2756167" y="384350"/>
                  </a:cubicBezTo>
                  <a:cubicBezTo>
                    <a:pt x="2901919" y="395911"/>
                    <a:pt x="3039793" y="478024"/>
                    <a:pt x="3144840" y="580302"/>
                  </a:cubicBezTo>
                  <a:cubicBezTo>
                    <a:pt x="3559644" y="1035335"/>
                    <a:pt x="3159810" y="1809684"/>
                    <a:pt x="2608839" y="1934166"/>
                  </a:cubicBezTo>
                  <a:cubicBezTo>
                    <a:pt x="2494863" y="1963070"/>
                    <a:pt x="2375175" y="1970887"/>
                    <a:pt x="2263629" y="2009052"/>
                  </a:cubicBezTo>
                  <a:cubicBezTo>
                    <a:pt x="2066009" y="2076122"/>
                    <a:pt x="1907323" y="2233448"/>
                    <a:pt x="1702678" y="2285672"/>
                  </a:cubicBezTo>
                  <a:lnTo>
                    <a:pt x="4064000" y="2285672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-15" y="-12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0" y="0"/>
                  </a:moveTo>
                  <a:lnTo>
                    <a:pt x="0" y="2285343"/>
                  </a:lnTo>
                  <a:lnTo>
                    <a:pt x="1416163" y="2285343"/>
                  </a:lnTo>
                  <a:cubicBezTo>
                    <a:pt x="1016131" y="2089260"/>
                    <a:pt x="1245462" y="1851791"/>
                    <a:pt x="1134375" y="1571953"/>
                  </a:cubicBezTo>
                  <a:cubicBezTo>
                    <a:pt x="1082245" y="1479988"/>
                    <a:pt x="974900" y="1438932"/>
                    <a:pt x="887646" y="1379746"/>
                  </a:cubicBezTo>
                  <a:cubicBezTo>
                    <a:pt x="644725" y="1237790"/>
                    <a:pt x="576970" y="844243"/>
                    <a:pt x="798356" y="660378"/>
                  </a:cubicBezTo>
                  <a:cubicBezTo>
                    <a:pt x="1191231" y="477761"/>
                    <a:pt x="1102598" y="589959"/>
                    <a:pt x="1414653" y="229454"/>
                  </a:cubicBezTo>
                  <a:cubicBezTo>
                    <a:pt x="1579183" y="67398"/>
                    <a:pt x="1821709" y="34618"/>
                    <a:pt x="2050515" y="52814"/>
                  </a:cubicBezTo>
                  <a:cubicBezTo>
                    <a:pt x="2243013" y="68120"/>
                    <a:pt x="2368281" y="221046"/>
                    <a:pt x="2554608" y="260788"/>
                  </a:cubicBezTo>
                  <a:cubicBezTo>
                    <a:pt x="2689462" y="289560"/>
                    <a:pt x="2831538" y="284962"/>
                    <a:pt x="2960483" y="339287"/>
                  </a:cubicBezTo>
                  <a:cubicBezTo>
                    <a:pt x="3426629" y="523218"/>
                    <a:pt x="3494318" y="1497133"/>
                    <a:pt x="3143658" y="1800356"/>
                  </a:cubicBezTo>
                  <a:cubicBezTo>
                    <a:pt x="3081681" y="1850543"/>
                    <a:pt x="3007557" y="1882797"/>
                    <a:pt x="2934418" y="1914459"/>
                  </a:cubicBezTo>
                  <a:cubicBezTo>
                    <a:pt x="2621642" y="2045838"/>
                    <a:pt x="2314051" y="2199487"/>
                    <a:pt x="1985254" y="2285343"/>
                  </a:cubicBezTo>
                  <a:lnTo>
                    <a:pt x="4064000" y="2285343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408537" y="-12"/>
              <a:ext cx="3735448" cy="5142022"/>
            </a:xfrm>
            <a:custGeom>
              <a:rect b="b" l="l" r="r" t="t"/>
              <a:pathLst>
                <a:path extrusionOk="0" h="2285343" w="1660199">
                  <a:moveTo>
                    <a:pt x="12277" y="0"/>
                  </a:moveTo>
                  <a:cubicBezTo>
                    <a:pt x="549133" y="201339"/>
                    <a:pt x="949098" y="345528"/>
                    <a:pt x="1082901" y="960974"/>
                  </a:cubicBezTo>
                  <a:cubicBezTo>
                    <a:pt x="1153480" y="1137745"/>
                    <a:pt x="1237780" y="1246921"/>
                    <a:pt x="1196090" y="1454435"/>
                  </a:cubicBezTo>
                  <a:cubicBezTo>
                    <a:pt x="1161162" y="1696304"/>
                    <a:pt x="946604" y="1836289"/>
                    <a:pt x="738676" y="1927860"/>
                  </a:cubicBezTo>
                  <a:lnTo>
                    <a:pt x="0" y="2285343"/>
                  </a:lnTo>
                  <a:lnTo>
                    <a:pt x="1660200" y="2285343"/>
                  </a:lnTo>
                  <a:lnTo>
                    <a:pt x="16602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171372" y="-12"/>
              <a:ext cx="2972610" cy="5142317"/>
            </a:xfrm>
            <a:custGeom>
              <a:rect b="b" l="l" r="r" t="t"/>
              <a:pathLst>
                <a:path extrusionOk="0" h="2285474" w="1321160">
                  <a:moveTo>
                    <a:pt x="1321161" y="0"/>
                  </a:moveTo>
                  <a:lnTo>
                    <a:pt x="0" y="0"/>
                  </a:lnTo>
                  <a:cubicBezTo>
                    <a:pt x="438374" y="300136"/>
                    <a:pt x="961113" y="748862"/>
                    <a:pt x="991970" y="1313268"/>
                  </a:cubicBezTo>
                  <a:cubicBezTo>
                    <a:pt x="960391" y="1723828"/>
                    <a:pt x="665340" y="2083873"/>
                    <a:pt x="318226" y="2285475"/>
                  </a:cubicBezTo>
                  <a:lnTo>
                    <a:pt x="1321161" y="22854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-15" y="-12"/>
              <a:ext cx="3691132" cy="5142022"/>
            </a:xfrm>
            <a:custGeom>
              <a:rect b="b" l="l" r="r" t="t"/>
              <a:pathLst>
                <a:path extrusionOk="0" h="2285343" w="1640503">
                  <a:moveTo>
                    <a:pt x="962295" y="2241265"/>
                  </a:moveTo>
                  <a:cubicBezTo>
                    <a:pt x="959603" y="1786562"/>
                    <a:pt x="1193923" y="1717653"/>
                    <a:pt x="698693" y="1419356"/>
                  </a:cubicBezTo>
                  <a:cubicBezTo>
                    <a:pt x="447303" y="1226032"/>
                    <a:pt x="409814" y="829857"/>
                    <a:pt x="619908" y="592652"/>
                  </a:cubicBezTo>
                  <a:cubicBezTo>
                    <a:pt x="713925" y="482688"/>
                    <a:pt x="844971" y="412334"/>
                    <a:pt x="972734" y="344608"/>
                  </a:cubicBezTo>
                  <a:cubicBezTo>
                    <a:pt x="1195499" y="230505"/>
                    <a:pt x="1411830" y="101556"/>
                    <a:pt x="164050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973587" y="2285343"/>
                  </a:lnTo>
                  <a:cubicBezTo>
                    <a:pt x="968722" y="2270957"/>
                    <a:pt x="964947" y="2256223"/>
                    <a:pt x="962295" y="22412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-15" y="-12"/>
              <a:ext cx="2881318" cy="5142022"/>
            </a:xfrm>
            <a:custGeom>
              <a:rect b="b" l="l" r="r" t="t"/>
              <a:pathLst>
                <a:path extrusionOk="0" h="2285343" w="1280586">
                  <a:moveTo>
                    <a:pt x="814113" y="2168153"/>
                  </a:moveTo>
                  <a:cubicBezTo>
                    <a:pt x="750954" y="1388022"/>
                    <a:pt x="-112400" y="736578"/>
                    <a:pt x="1008121" y="209813"/>
                  </a:cubicBezTo>
                  <a:cubicBezTo>
                    <a:pt x="1135294" y="165669"/>
                    <a:pt x="1259183" y="161202"/>
                    <a:pt x="128058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838274" y="2285343"/>
                  </a:lnTo>
                  <a:cubicBezTo>
                    <a:pt x="821880" y="2248478"/>
                    <a:pt x="813640" y="2208499"/>
                    <a:pt x="814113" y="21681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2693100" y="2161800"/>
            <a:ext cx="37581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  <a:latin typeface="Kulim Park"/>
                <a:ea typeface="Kulim Park"/>
                <a:cs typeface="Kulim Park"/>
                <a:sym typeface="Kulim Park"/>
              </a:rPr>
              <a:t>“</a:t>
            </a:r>
            <a:endParaRPr sz="9600">
              <a:solidFill>
                <a:schemeClr val="accent4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43" name="Google Shape;43;p5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6" y="-37"/>
            <a:ext cx="6256515" cy="5142022"/>
            <a:chOff x="-8" y="-13"/>
            <a:chExt cx="7710766" cy="5142022"/>
          </a:xfrm>
        </p:grpSpPr>
        <p:sp>
          <p:nvSpPr>
            <p:cNvPr id="54" name="Google Shape;54;p6"/>
            <p:cNvSpPr/>
            <p:nvPr/>
          </p:nvSpPr>
          <p:spPr>
            <a:xfrm>
              <a:off x="-8" y="-13"/>
              <a:ext cx="7710766" cy="5142022"/>
            </a:xfrm>
            <a:custGeom>
              <a:rect b="b" l="l" r="r" t="t"/>
              <a:pathLst>
                <a:path extrusionOk="0" h="2285343" w="3427007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75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-8" y="-13"/>
              <a:ext cx="7536339" cy="5142022"/>
            </a:xfrm>
            <a:custGeom>
              <a:rect b="b" l="l" r="r" t="t"/>
              <a:pathLst>
                <a:path extrusionOk="0" h="2285343" w="3349484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-8" y="-13"/>
              <a:ext cx="6852517" cy="5142022"/>
            </a:xfrm>
            <a:custGeom>
              <a:rect b="b" l="l" r="r" t="t"/>
              <a:pathLst>
                <a:path extrusionOk="0" h="2285343" w="3045563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8" y="-13"/>
              <a:ext cx="6478551" cy="5142022"/>
            </a:xfrm>
            <a:custGeom>
              <a:rect b="b" l="l" r="r" t="t"/>
              <a:pathLst>
                <a:path extrusionOk="0" h="2285343" w="2879356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-8" y="-13"/>
              <a:ext cx="6272190" cy="5142022"/>
            </a:xfrm>
            <a:custGeom>
              <a:rect b="b" l="l" r="r" t="t"/>
              <a:pathLst>
                <a:path extrusionOk="0" h="2285343" w="278764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-8" y="-13"/>
              <a:ext cx="5978795" cy="5142022"/>
            </a:xfrm>
            <a:custGeom>
              <a:rect b="b" l="l" r="r" t="t"/>
              <a:pathLst>
                <a:path extrusionOk="0" h="2285343" w="2657242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457200" y="1051625"/>
            <a:ext cx="27723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457200" y="2049800"/>
            <a:ext cx="2772300" cy="24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8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77" name="Google Shape;77;p8"/>
            <p:cNvSpPr/>
            <p:nvPr/>
          </p:nvSpPr>
          <p:spPr>
            <a:xfrm>
              <a:off x="436" y="-10"/>
              <a:ext cx="9144886" cy="5142760"/>
            </a:xfrm>
            <a:custGeom>
              <a:rect b="b" l="l" r="r" t="t"/>
              <a:pathLst>
                <a:path extrusionOk="0" h="2285671" w="4064394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-5" y="731"/>
              <a:ext cx="9145330" cy="5142022"/>
            </a:xfrm>
            <a:custGeom>
              <a:rect b="b" l="l" r="r" t="t"/>
              <a:pathLst>
                <a:path extrusionOk="0" h="2285343" w="4064591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36" y="583"/>
              <a:ext cx="9144886" cy="5142168"/>
            </a:xfrm>
            <a:custGeom>
              <a:rect b="b" l="l" r="r" t="t"/>
              <a:pathLst>
                <a:path extrusionOk="0" h="2285408" w="4064394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31" y="731"/>
              <a:ext cx="9144589" cy="5142022"/>
            </a:xfrm>
            <a:custGeom>
              <a:rect b="b" l="l" r="r" t="t"/>
              <a:pathLst>
                <a:path extrusionOk="0" h="2285343" w="4064262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36" y="731"/>
              <a:ext cx="9144886" cy="5142022"/>
            </a:xfrm>
            <a:custGeom>
              <a:rect b="b" l="l" r="r" t="t"/>
              <a:pathLst>
                <a:path extrusionOk="0" h="2285343" w="4064394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" type="body"/>
          </p:nvPr>
        </p:nvSpPr>
        <p:spPr>
          <a:xfrm>
            <a:off x="457200" y="1592600"/>
            <a:ext cx="1807800" cy="29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5" name="Google Shape;85;p8"/>
          <p:cNvSpPr txBox="1"/>
          <p:nvPr>
            <p:ph idx="2" type="body"/>
          </p:nvPr>
        </p:nvSpPr>
        <p:spPr>
          <a:xfrm>
            <a:off x="2472081" y="1592600"/>
            <a:ext cx="1807800" cy="29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6" name="Google Shape;86;p8"/>
          <p:cNvSpPr txBox="1"/>
          <p:nvPr>
            <p:ph idx="3" type="body"/>
          </p:nvPr>
        </p:nvSpPr>
        <p:spPr>
          <a:xfrm>
            <a:off x="4486962" y="1592600"/>
            <a:ext cx="1807800" cy="29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9"/>
          <p:cNvGrpSpPr/>
          <p:nvPr/>
        </p:nvGrpSpPr>
        <p:grpSpPr>
          <a:xfrm>
            <a:off x="-1" y="-1329"/>
            <a:ext cx="9144884" cy="5147195"/>
            <a:chOff x="-1" y="-1329"/>
            <a:chExt cx="9144884" cy="5147195"/>
          </a:xfrm>
        </p:grpSpPr>
        <p:sp>
          <p:nvSpPr>
            <p:cNvPr id="90" name="Google Shape;90;p9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788843" y="883066"/>
                  </a:moveTo>
                  <a:cubicBezTo>
                    <a:pt x="3664100" y="932662"/>
                    <a:pt x="3567457" y="1052874"/>
                    <a:pt x="3428795" y="1065618"/>
                  </a:cubicBezTo>
                  <a:cubicBezTo>
                    <a:pt x="3361105" y="1071530"/>
                    <a:pt x="3286456" y="1042298"/>
                    <a:pt x="3256912" y="981141"/>
                  </a:cubicBezTo>
                  <a:cubicBezTo>
                    <a:pt x="3196576" y="857381"/>
                    <a:pt x="3353424" y="685537"/>
                    <a:pt x="3244831" y="575639"/>
                  </a:cubicBezTo>
                  <a:cubicBezTo>
                    <a:pt x="3212792" y="545750"/>
                    <a:pt x="3166506" y="538589"/>
                    <a:pt x="3124553" y="525846"/>
                  </a:cubicBezTo>
                  <a:cubicBezTo>
                    <a:pt x="2907894" y="464426"/>
                    <a:pt x="2780787" y="210535"/>
                    <a:pt x="2861936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886022"/>
                  </a:lnTo>
                  <a:cubicBezTo>
                    <a:pt x="3976365" y="849505"/>
                    <a:pt x="3877634" y="848441"/>
                    <a:pt x="3788843" y="8830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-1" y="-1181"/>
              <a:ext cx="9144884" cy="5147046"/>
            </a:xfrm>
            <a:custGeom>
              <a:rect b="b" l="l" r="r" t="t"/>
              <a:pathLst>
                <a:path extrusionOk="0" h="2287576" w="4064393">
                  <a:moveTo>
                    <a:pt x="3901965" y="939494"/>
                  </a:moveTo>
                  <a:cubicBezTo>
                    <a:pt x="3499701" y="855017"/>
                    <a:pt x="3568310" y="1206588"/>
                    <a:pt x="3260260" y="1099645"/>
                  </a:cubicBezTo>
                  <a:cubicBezTo>
                    <a:pt x="3067828" y="996184"/>
                    <a:pt x="3151603" y="860929"/>
                    <a:pt x="3127442" y="700317"/>
                  </a:cubicBezTo>
                  <a:cubicBezTo>
                    <a:pt x="3105645" y="624183"/>
                    <a:pt x="3033622" y="575901"/>
                    <a:pt x="2981098" y="516715"/>
                  </a:cubicBezTo>
                  <a:cubicBezTo>
                    <a:pt x="2857471" y="377387"/>
                    <a:pt x="2848871" y="151612"/>
                    <a:pt x="2954837" y="0"/>
                  </a:cubicBezTo>
                  <a:lnTo>
                    <a:pt x="0" y="0"/>
                  </a:lnTo>
                  <a:lnTo>
                    <a:pt x="0" y="2287576"/>
                  </a:lnTo>
                  <a:lnTo>
                    <a:pt x="4064394" y="2287576"/>
                  </a:lnTo>
                  <a:lnTo>
                    <a:pt x="4064394" y="955128"/>
                  </a:lnTo>
                  <a:cubicBezTo>
                    <a:pt x="4010557" y="955588"/>
                    <a:pt x="3955277" y="947245"/>
                    <a:pt x="3901965" y="9394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97961" y="979695"/>
                  </a:moveTo>
                  <a:cubicBezTo>
                    <a:pt x="3674736" y="964390"/>
                    <a:pt x="3602516" y="1073895"/>
                    <a:pt x="3472718" y="1222747"/>
                  </a:cubicBezTo>
                  <a:cubicBezTo>
                    <a:pt x="3361105" y="1334420"/>
                    <a:pt x="3140244" y="1318720"/>
                    <a:pt x="3084963" y="1158306"/>
                  </a:cubicBezTo>
                  <a:cubicBezTo>
                    <a:pt x="3045899" y="1043086"/>
                    <a:pt x="3123962" y="918013"/>
                    <a:pt x="3106498" y="797538"/>
                  </a:cubicBezTo>
                  <a:cubicBezTo>
                    <a:pt x="3020688" y="502395"/>
                    <a:pt x="2709290" y="454573"/>
                    <a:pt x="2826877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009650"/>
                  </a:lnTo>
                  <a:cubicBezTo>
                    <a:pt x="4010098" y="993931"/>
                    <a:pt x="3954324" y="983893"/>
                    <a:pt x="3897961" y="9796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-1" y="-1329"/>
              <a:ext cx="9144884" cy="5147195"/>
            </a:xfrm>
            <a:custGeom>
              <a:rect b="b" l="l" r="r" t="t"/>
              <a:pathLst>
                <a:path extrusionOk="0" h="2287642" w="4064393">
                  <a:moveTo>
                    <a:pt x="3886668" y="1168356"/>
                  </a:moveTo>
                  <a:cubicBezTo>
                    <a:pt x="3523534" y="864476"/>
                    <a:pt x="3578093" y="1536875"/>
                    <a:pt x="3166834" y="1369892"/>
                  </a:cubicBezTo>
                  <a:cubicBezTo>
                    <a:pt x="2968952" y="1280029"/>
                    <a:pt x="2931661" y="1012343"/>
                    <a:pt x="3042091" y="838988"/>
                  </a:cubicBezTo>
                  <a:cubicBezTo>
                    <a:pt x="3075772" y="781641"/>
                    <a:pt x="3123043" y="717265"/>
                    <a:pt x="3097963" y="655648"/>
                  </a:cubicBezTo>
                  <a:cubicBezTo>
                    <a:pt x="3074787" y="598695"/>
                    <a:pt x="3004406" y="582076"/>
                    <a:pt x="2945711" y="563683"/>
                  </a:cubicBezTo>
                  <a:cubicBezTo>
                    <a:pt x="2704694" y="489125"/>
                    <a:pt x="2524210" y="251788"/>
                    <a:pt x="2514231" y="0"/>
                  </a:cubicBezTo>
                  <a:lnTo>
                    <a:pt x="0" y="0"/>
                  </a:lnTo>
                  <a:lnTo>
                    <a:pt x="0" y="2287642"/>
                  </a:lnTo>
                  <a:lnTo>
                    <a:pt x="4064394" y="2287642"/>
                  </a:lnTo>
                  <a:lnTo>
                    <a:pt x="4064394" y="1364506"/>
                  </a:lnTo>
                  <a:cubicBezTo>
                    <a:pt x="3994275" y="1309983"/>
                    <a:pt x="3950221" y="1229776"/>
                    <a:pt x="3886668" y="11683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" y="-886"/>
              <a:ext cx="9144884" cy="5146749"/>
            </a:xfrm>
            <a:custGeom>
              <a:rect b="b" l="l" r="r" t="t"/>
              <a:pathLst>
                <a:path extrusionOk="0" h="2287444" w="4064393">
                  <a:moveTo>
                    <a:pt x="3860275" y="1412328"/>
                  </a:moveTo>
                  <a:cubicBezTo>
                    <a:pt x="3499570" y="1212171"/>
                    <a:pt x="3370166" y="1548765"/>
                    <a:pt x="3020622" y="1515723"/>
                  </a:cubicBezTo>
                  <a:cubicBezTo>
                    <a:pt x="2790832" y="1511322"/>
                    <a:pt x="2587895" y="1238973"/>
                    <a:pt x="2748288" y="1041181"/>
                  </a:cubicBezTo>
                  <a:cubicBezTo>
                    <a:pt x="2792933" y="989023"/>
                    <a:pt x="2861476" y="955785"/>
                    <a:pt x="2888657" y="892657"/>
                  </a:cubicBezTo>
                  <a:cubicBezTo>
                    <a:pt x="2920500" y="819019"/>
                    <a:pt x="2882092" y="731848"/>
                    <a:pt x="2824776" y="675552"/>
                  </a:cubicBezTo>
                  <a:cubicBezTo>
                    <a:pt x="2569577" y="494315"/>
                    <a:pt x="2383447" y="351243"/>
                    <a:pt x="2435314" y="0"/>
                  </a:cubicBezTo>
                  <a:lnTo>
                    <a:pt x="0" y="0"/>
                  </a:lnTo>
                  <a:lnTo>
                    <a:pt x="0" y="2287445"/>
                  </a:lnTo>
                  <a:lnTo>
                    <a:pt x="4064394" y="2287445"/>
                  </a:lnTo>
                  <a:lnTo>
                    <a:pt x="4064394" y="15021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-1" y="-1032"/>
              <a:ext cx="9144884" cy="5146898"/>
            </a:xfrm>
            <a:custGeom>
              <a:rect b="b" l="l" r="r" t="t"/>
              <a:pathLst>
                <a:path extrusionOk="0" h="2287510" w="4064393">
                  <a:moveTo>
                    <a:pt x="3767571" y="1773029"/>
                  </a:moveTo>
                  <a:cubicBezTo>
                    <a:pt x="3678150" y="1745177"/>
                    <a:pt x="3601400" y="1686056"/>
                    <a:pt x="3513358" y="1654131"/>
                  </a:cubicBezTo>
                  <a:cubicBezTo>
                    <a:pt x="3253038" y="1560523"/>
                    <a:pt x="2846245" y="1725207"/>
                    <a:pt x="2683422" y="1432757"/>
                  </a:cubicBezTo>
                  <a:cubicBezTo>
                    <a:pt x="2593082" y="1250074"/>
                    <a:pt x="2741526" y="1029094"/>
                    <a:pt x="2694714" y="830711"/>
                  </a:cubicBezTo>
                  <a:cubicBezTo>
                    <a:pt x="2667271" y="714506"/>
                    <a:pt x="2577653" y="625234"/>
                    <a:pt x="2512064" y="525517"/>
                  </a:cubicBezTo>
                  <a:cubicBezTo>
                    <a:pt x="2410779" y="370063"/>
                    <a:pt x="2365609" y="184654"/>
                    <a:pt x="2384038" y="0"/>
                  </a:cubicBezTo>
                  <a:lnTo>
                    <a:pt x="0" y="0"/>
                  </a:lnTo>
                  <a:lnTo>
                    <a:pt x="0" y="2287511"/>
                  </a:lnTo>
                  <a:lnTo>
                    <a:pt x="4064394" y="2287511"/>
                  </a:lnTo>
                  <a:lnTo>
                    <a:pt x="4064394" y="1767774"/>
                  </a:lnTo>
                  <a:cubicBezTo>
                    <a:pt x="3965256" y="1794116"/>
                    <a:pt x="3864674" y="1803247"/>
                    <a:pt x="3767571" y="17730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0"/>
          <p:cNvGrpSpPr/>
          <p:nvPr/>
        </p:nvGrpSpPr>
        <p:grpSpPr>
          <a:xfrm>
            <a:off x="-15" y="1"/>
            <a:ext cx="9144000" cy="5143352"/>
            <a:chOff x="-15" y="1"/>
            <a:chExt cx="9144000" cy="5143352"/>
          </a:xfrm>
        </p:grpSpPr>
        <p:sp>
          <p:nvSpPr>
            <p:cNvPr id="100" name="Google Shape;100;p10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0"/>
                  </a:moveTo>
                  <a:lnTo>
                    <a:pt x="3968014" y="0"/>
                  </a:lnTo>
                  <a:cubicBezTo>
                    <a:pt x="3943656" y="81653"/>
                    <a:pt x="3826660" y="80930"/>
                    <a:pt x="3801974" y="0"/>
                  </a:cubicBezTo>
                  <a:lnTo>
                    <a:pt x="0" y="0"/>
                  </a:lnTo>
                  <a:lnTo>
                    <a:pt x="0" y="2145687"/>
                  </a:lnTo>
                  <a:cubicBezTo>
                    <a:pt x="79376" y="2132549"/>
                    <a:pt x="158227" y="2203954"/>
                    <a:pt x="143652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-15" y="594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3963287" y="130920"/>
                  </a:moveTo>
                  <a:cubicBezTo>
                    <a:pt x="3873866" y="88944"/>
                    <a:pt x="3760678" y="180187"/>
                    <a:pt x="3705331" y="0"/>
                  </a:cubicBezTo>
                  <a:lnTo>
                    <a:pt x="0" y="0"/>
                  </a:lnTo>
                  <a:lnTo>
                    <a:pt x="0" y="1539766"/>
                  </a:lnTo>
                  <a:cubicBezTo>
                    <a:pt x="129076" y="1755950"/>
                    <a:pt x="-47797" y="2028037"/>
                    <a:pt x="237078" y="2154621"/>
                  </a:cubicBezTo>
                  <a:cubicBezTo>
                    <a:pt x="281985" y="2185298"/>
                    <a:pt x="326893" y="2229179"/>
                    <a:pt x="325514" y="2285541"/>
                  </a:cubicBezTo>
                  <a:lnTo>
                    <a:pt x="4064000" y="2285541"/>
                  </a:lnTo>
                  <a:lnTo>
                    <a:pt x="4064000" y="465346"/>
                  </a:lnTo>
                  <a:cubicBezTo>
                    <a:pt x="3972806" y="345725"/>
                    <a:pt x="4041218" y="187281"/>
                    <a:pt x="3963287" y="1309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-15" y="1"/>
              <a:ext cx="9144000" cy="5143352"/>
            </a:xfrm>
            <a:custGeom>
              <a:rect b="b" l="l" r="r" t="t"/>
              <a:pathLst>
                <a:path extrusionOk="0" h="2285934" w="4064000">
                  <a:moveTo>
                    <a:pt x="4064000" y="541546"/>
                  </a:moveTo>
                  <a:cubicBezTo>
                    <a:pt x="4012396" y="498322"/>
                    <a:pt x="3979175" y="432238"/>
                    <a:pt x="3979832" y="364643"/>
                  </a:cubicBezTo>
                  <a:cubicBezTo>
                    <a:pt x="4024017" y="50055"/>
                    <a:pt x="3727785" y="340666"/>
                    <a:pt x="3594047" y="0"/>
                  </a:cubicBezTo>
                  <a:lnTo>
                    <a:pt x="0" y="0"/>
                  </a:lnTo>
                  <a:lnTo>
                    <a:pt x="0" y="1422904"/>
                  </a:lnTo>
                  <a:cubicBezTo>
                    <a:pt x="175691" y="1522029"/>
                    <a:pt x="10570" y="1742221"/>
                    <a:pt x="70053" y="1889300"/>
                  </a:cubicBezTo>
                  <a:cubicBezTo>
                    <a:pt x="143914" y="2074742"/>
                    <a:pt x="474680" y="2055101"/>
                    <a:pt x="474746" y="2285934"/>
                  </a:cubicBezTo>
                  <a:lnTo>
                    <a:pt x="4064000" y="22859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-15" y="594"/>
              <a:ext cx="9144000" cy="5142022"/>
            </a:xfrm>
            <a:custGeom>
              <a:rect b="b" l="l" r="r" t="t"/>
              <a:pathLst>
                <a:path extrusionOk="0" h="2285343" w="4064000">
                  <a:moveTo>
                    <a:pt x="4064000" y="821975"/>
                  </a:moveTo>
                  <a:cubicBezTo>
                    <a:pt x="3904854" y="719696"/>
                    <a:pt x="3874981" y="525583"/>
                    <a:pt x="3912076" y="353739"/>
                  </a:cubicBezTo>
                  <a:cubicBezTo>
                    <a:pt x="3859553" y="89995"/>
                    <a:pt x="3654252" y="499373"/>
                    <a:pt x="3544412" y="242527"/>
                  </a:cubicBezTo>
                  <a:cubicBezTo>
                    <a:pt x="3516575" y="165210"/>
                    <a:pt x="3536927" y="75346"/>
                    <a:pt x="3500818" y="0"/>
                  </a:cubicBezTo>
                  <a:lnTo>
                    <a:pt x="0" y="0"/>
                  </a:lnTo>
                  <a:lnTo>
                    <a:pt x="0" y="1294546"/>
                  </a:lnTo>
                  <a:cubicBezTo>
                    <a:pt x="325974" y="1577931"/>
                    <a:pt x="36372" y="1880366"/>
                    <a:pt x="390774" y="2094121"/>
                  </a:cubicBezTo>
                  <a:cubicBezTo>
                    <a:pt x="460762" y="2144505"/>
                    <a:pt x="536133" y="2199618"/>
                    <a:pt x="560491" y="2285343"/>
                  </a:cubicBezTo>
                  <a:lnTo>
                    <a:pt x="4064000" y="22853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-15" y="1037"/>
              <a:ext cx="9144000" cy="5141430"/>
            </a:xfrm>
            <a:custGeom>
              <a:rect b="b" l="l" r="r" t="t"/>
              <a:pathLst>
                <a:path extrusionOk="0" h="2285080" w="4064000">
                  <a:moveTo>
                    <a:pt x="3795803" y="455689"/>
                  </a:moveTo>
                  <a:cubicBezTo>
                    <a:pt x="3726931" y="388883"/>
                    <a:pt x="3601662" y="435325"/>
                    <a:pt x="3523928" y="379095"/>
                  </a:cubicBezTo>
                  <a:cubicBezTo>
                    <a:pt x="3414745" y="300268"/>
                    <a:pt x="3491101" y="102739"/>
                    <a:pt x="3416911" y="0"/>
                  </a:cubicBezTo>
                  <a:lnTo>
                    <a:pt x="0" y="0"/>
                  </a:lnTo>
                  <a:lnTo>
                    <a:pt x="0" y="1221828"/>
                  </a:lnTo>
                  <a:cubicBezTo>
                    <a:pt x="123883" y="1346322"/>
                    <a:pt x="210606" y="1502927"/>
                    <a:pt x="250406" y="1674035"/>
                  </a:cubicBezTo>
                  <a:cubicBezTo>
                    <a:pt x="273056" y="1772569"/>
                    <a:pt x="281394" y="1878856"/>
                    <a:pt x="339761" y="1961362"/>
                  </a:cubicBezTo>
                  <a:cubicBezTo>
                    <a:pt x="403642" y="2051685"/>
                    <a:pt x="513679" y="2094383"/>
                    <a:pt x="604610" y="2157314"/>
                  </a:cubicBezTo>
                  <a:cubicBezTo>
                    <a:pt x="651093" y="2189436"/>
                    <a:pt x="694622" y="2234828"/>
                    <a:pt x="720359" y="2285080"/>
                  </a:cubicBezTo>
                  <a:lnTo>
                    <a:pt x="4064000" y="2285080"/>
                  </a:lnTo>
                  <a:lnTo>
                    <a:pt x="4064000" y="1160473"/>
                  </a:lnTo>
                  <a:cubicBezTo>
                    <a:pt x="3953766" y="987362"/>
                    <a:pt x="3879774" y="793715"/>
                    <a:pt x="3846356" y="591207"/>
                  </a:cubicBezTo>
                  <a:cubicBezTo>
                    <a:pt x="3838609" y="542662"/>
                    <a:pt x="3831125" y="489782"/>
                    <a:pt x="3795803" y="45568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-15" y="150"/>
              <a:ext cx="9144000" cy="5142465"/>
            </a:xfrm>
            <a:custGeom>
              <a:rect b="b" l="l" r="r" t="t"/>
              <a:pathLst>
                <a:path extrusionOk="0" h="2285540" w="4064000">
                  <a:moveTo>
                    <a:pt x="4064000" y="1293035"/>
                  </a:moveTo>
                  <a:lnTo>
                    <a:pt x="3812282" y="663991"/>
                  </a:lnTo>
                  <a:cubicBezTo>
                    <a:pt x="3789828" y="607958"/>
                    <a:pt x="3764945" y="548640"/>
                    <a:pt x="3716820" y="514941"/>
                  </a:cubicBezTo>
                  <a:cubicBezTo>
                    <a:pt x="3642369" y="462390"/>
                    <a:pt x="3534630" y="487417"/>
                    <a:pt x="3463788" y="429545"/>
                  </a:cubicBezTo>
                  <a:cubicBezTo>
                    <a:pt x="3343313" y="329565"/>
                    <a:pt x="3428204" y="100177"/>
                    <a:pt x="3307400" y="0"/>
                  </a:cubicBezTo>
                  <a:lnTo>
                    <a:pt x="0" y="0"/>
                  </a:lnTo>
                  <a:lnTo>
                    <a:pt x="0" y="1157912"/>
                  </a:lnTo>
                  <a:cubicBezTo>
                    <a:pt x="382108" y="1475521"/>
                    <a:pt x="221517" y="1854222"/>
                    <a:pt x="483084" y="2065217"/>
                  </a:cubicBezTo>
                  <a:cubicBezTo>
                    <a:pt x="561344" y="2118951"/>
                    <a:pt x="661467" y="2128279"/>
                    <a:pt x="747277" y="2168810"/>
                  </a:cubicBezTo>
                  <a:cubicBezTo>
                    <a:pt x="803228" y="2195657"/>
                    <a:pt x="851805" y="2235721"/>
                    <a:pt x="888828" y="2285540"/>
                  </a:cubicBezTo>
                  <a:lnTo>
                    <a:pt x="4064000" y="2285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rotWithShape="0" algn="bl" dist="9525">
                <a:schemeClr val="dk1">
                  <a:alpha val="3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0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1"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rtl="0" algn="r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limate.ncsu.edu/research/uhi/" TargetMode="External"/><Relationship Id="rId4" Type="http://schemas.openxmlformats.org/officeDocument/2006/relationships/hyperlink" Target="https://data.wakegov.com/" TargetMode="External"/><Relationship Id="rId5" Type="http://schemas.openxmlformats.org/officeDocument/2006/relationships/hyperlink" Target="https://github.com/datadrivenenvirolab/heat-hack-2022/tree/main/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forwardnc.org/wp-content/uploads/2020/08/Community-Survey-2019-Report-ver-4.pdf" TargetMode="External"/><Relationship Id="rId4" Type="http://schemas.openxmlformats.org/officeDocument/2006/relationships/hyperlink" Target="https://www.cdc.gov/pictureofamerica/pdfs/picture_of_america_heat-related_illness.pdf" TargetMode="External"/><Relationship Id="rId5" Type="http://schemas.openxmlformats.org/officeDocument/2006/relationships/hyperlink" Target="https://livingwage.mit.edu/counties/37183" TargetMode="External"/><Relationship Id="rId6" Type="http://schemas.openxmlformats.org/officeDocument/2006/relationships/hyperlink" Target="https://www.apexnc.org/DocumentCenter/View/467/Design-and-Development-Manual-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ctrTitle"/>
          </p:nvPr>
        </p:nvSpPr>
        <p:spPr>
          <a:xfrm>
            <a:off x="340400" y="658650"/>
            <a:ext cx="4142700" cy="382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The Ramifications of Urban Heat on Public Transportation Users</a:t>
            </a:r>
            <a:endParaRPr sz="4200"/>
          </a:p>
        </p:txBody>
      </p:sp>
      <p:sp>
        <p:nvSpPr>
          <p:cNvPr id="148" name="Google Shape;148;p14"/>
          <p:cNvSpPr txBox="1"/>
          <p:nvPr/>
        </p:nvSpPr>
        <p:spPr>
          <a:xfrm>
            <a:off x="706525" y="4733775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ulim Park Light"/>
                <a:ea typeface="Kulim Park Light"/>
                <a:cs typeface="Kulim Park Light"/>
                <a:sym typeface="Kulim Park Light"/>
              </a:rPr>
              <a:t>Made Possible by Safia Bamba &amp; Gray Ratcliff</a:t>
            </a:r>
            <a:endParaRPr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https://climate.ncsu.edu/research/uhi/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https://data.wakegov.com/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https://github.com/datadrivenenvirolab/heat-hack-2022/tree/main/Data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5"/>
          <p:cNvSpPr txBox="1"/>
          <p:nvPr>
            <p:ph idx="4294967295" type="title"/>
          </p:nvPr>
        </p:nvSpPr>
        <p:spPr>
          <a:xfrm>
            <a:off x="274450" y="2811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448500" y="1261875"/>
            <a:ext cx="8113800" cy="29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currently facing rising temperatures around North Carolina, high enough to cause heat exhaustion and stroke in citizens.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Citizens who ride public transit, having to wait outside for their bus (as well as walking to and from the bus station), are at a further risk of high urban heat exposure.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Studies show that </a:t>
            </a: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those who are poor, 65 years old or older, overweight, have heart disease, or regularly consume high volumes of alcohol, are more likely to experience heat stroke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is, unfortunately a lot of overlap where those outside in these hot temperatures and humid climate, are prone to succumbing to heat </a:t>
            </a:r>
            <a:r>
              <a:rPr lang="en"/>
              <a:t>exhaustion</a:t>
            </a:r>
            <a:r>
              <a:rPr lang="en"/>
              <a:t> or stroke.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68500" y="594425"/>
            <a:ext cx="55038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50"/>
              <a:t>Public Transportation Use Patterns</a:t>
            </a:r>
            <a:endParaRPr sz="2750"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43% of people riding public transportation are poor (based a Wake County living wage of $19.23)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Survey on mode of transport to bus stop → 72% of respondents walked</a:t>
            </a:r>
            <a:endParaRPr/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0" y="91150"/>
            <a:ext cx="3507726" cy="496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876" y="91150"/>
            <a:ext cx="3507726" cy="496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075" y="54100"/>
            <a:ext cx="3554474" cy="502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475" y="264349"/>
            <a:ext cx="6527048" cy="46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5" y="187875"/>
            <a:ext cx="6009774" cy="2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768" y="2636000"/>
            <a:ext cx="4960131" cy="23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77375" y="15987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Tree Species To Plant</a:t>
            </a:r>
            <a:endParaRPr/>
          </a:p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5928" r="5857" t="0"/>
          <a:stretch/>
        </p:blipFill>
        <p:spPr>
          <a:xfrm>
            <a:off x="177375" y="876275"/>
            <a:ext cx="2034750" cy="30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125" y="964950"/>
            <a:ext cx="2842700" cy="18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2212125" y="2787950"/>
            <a:ext cx="238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American Basswood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Quick Growth, Pollinator Friendly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30-50 ft Spread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2300" y="2325957"/>
            <a:ext cx="3323300" cy="276694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4076100" y="4354000"/>
            <a:ext cx="168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Sweetgum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Quick Growth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ulim Park Light"/>
                <a:ea typeface="Kulim Park Light"/>
                <a:cs typeface="Kulim Park Light"/>
                <a:sym typeface="Kulim Park Light"/>
              </a:rPr>
              <a:t>20-50 ft Spread</a:t>
            </a:r>
            <a:endParaRPr sz="1200">
              <a:latin typeface="Kulim Park Light"/>
              <a:ea typeface="Kulim Park Light"/>
              <a:cs typeface="Kulim Park Light"/>
              <a:sym typeface="Kulim Park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457200" y="1592600"/>
            <a:ext cx="5582100" cy="29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“A Report on the Community Survey of Adults in Wake, Durham, and 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Orange Counties North Carolina.” CJI Research,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https://goforwardnc.org/wp-content/uploads/2020/08/Community-Survey-2019-Report-ver-4.pdf</a:t>
            </a:r>
            <a:r>
              <a:rPr lang="en" sz="1400"/>
              <a:t>. Accessed 23 Apr. 2022.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“Heat Related Illness.” </a:t>
            </a:r>
            <a:r>
              <a:rPr i="1" lang="en" sz="1400"/>
              <a:t>CDC</a:t>
            </a:r>
            <a:r>
              <a:rPr lang="en" sz="1400"/>
              <a:t>,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https://www.cdc.gov/pictureofamerica/pdfs/picture_of_america_heat-related_illness.pdf</a:t>
            </a:r>
            <a:r>
              <a:rPr lang="en" sz="1400"/>
              <a:t>. Accessed 23 Apr. 2022.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“Living Wage Calculator.” </a:t>
            </a:r>
            <a:r>
              <a:rPr i="1" lang="en" sz="1400"/>
              <a:t>MIT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https://livingwage.mit.edu/counties/37183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https://www.apexnc.org/DocumentCenter/View/467/Design-and-Development-Manual-PDF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umnia template">
  <a:themeElements>
    <a:clrScheme name="Custom 347">
      <a:dk1>
        <a:srgbClr val="39273F"/>
      </a:dk1>
      <a:lt1>
        <a:srgbClr val="FFFFFF"/>
      </a:lt1>
      <a:dk2>
        <a:srgbClr val="5E1B53"/>
      </a:dk2>
      <a:lt2>
        <a:srgbClr val="F1EEF1"/>
      </a:lt2>
      <a:accent1>
        <a:srgbClr val="940D7F"/>
      </a:accent1>
      <a:accent2>
        <a:srgbClr val="CE0063"/>
      </a:accent2>
      <a:accent3>
        <a:srgbClr val="ED2B2B"/>
      </a:accent3>
      <a:accent4>
        <a:srgbClr val="F97830"/>
      </a:accent4>
      <a:accent5>
        <a:srgbClr val="FFBF31"/>
      </a:accent5>
      <a:accent6>
        <a:srgbClr val="FEFDCA"/>
      </a:accent6>
      <a:hlink>
        <a:srgbClr val="5E1B5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